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7" r:id="rId10"/>
    <p:sldId id="26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5894DD-5BB1-6729-F746-A3D877443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F5ED7C0B-53DF-72BF-6CB2-BCBA0BAD7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3C42A86-60A5-5383-9C02-F5A64B27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B6D718E-2CC2-136E-7129-C4AC509B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084FC58-79BA-D640-108E-2DD7B300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683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C330B9-EE5D-8696-5B87-8F16E2C8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05DA1EE1-2910-323D-BC69-1CED1DAF5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F763A6F-808E-9D40-492F-9DA1C613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D242F75-F27B-0C79-BE59-CDF78FF4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8C99F50-ADF9-2B47-A554-5B940D22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760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D5449470-2995-7064-B8AB-FF847D943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257C5CA-B406-A9AB-66E1-BB6471051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2A97A85-EE27-3F53-8257-67CAB1A4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02DCA5E-0C90-E0AC-1B6A-B3B75747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D8AE55C-74A6-00BA-FE9C-A5F8B454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50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AB9EA9-814F-9BB4-CAE5-780E2774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FE3F857-D92F-8F51-35D7-EC0DDA497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2E40005-29DD-0FE0-3B19-298020C6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D845625-BAF6-26A7-6858-22EBD310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3CC0154-DF21-E485-8F07-E3251326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985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1E24E9-DCAC-2BA8-59C3-3FCBE08A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D7DF261-0DB8-35AC-AD27-F67EB85C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21341C8-7987-BF87-2169-9E217568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739D3DD-9326-7DAC-3F2E-6B9DFA47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49B842A-56F5-EDE9-9CF6-09926E3D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3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DC2BDC-305C-43E1-8312-CB94B7BE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DDFC072-0A25-0C99-D870-B7F6CFE9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9FDF9775-92DE-B2D2-4FAE-3137966CD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CF29FE5-783E-C916-9C5E-3825D122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D543E044-1AE1-BE49-EC8B-F452EBCB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47ADE42-1FA2-308F-9DCB-871B334C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62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48E61E-D58A-CD25-FAC9-F86AB067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BE139A-0582-80D0-618B-09A1AA76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8D275F11-FBD8-39E0-7CD5-FE7341EE5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AD9F44CA-AFD3-0E21-668E-2F3735C44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D1B0C76-B259-994B-F94A-583834933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CE6A802C-36A4-AE7E-42C3-53F1D752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D552C77B-BB2A-65A3-52E2-2C6A1B5F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7AE64AF3-EA0B-8063-F5D1-6A1A4A77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3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F3E544-0BB4-C773-66B3-89DEF9BE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AE966AF-641A-4D18-0298-20D77E6E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A99E8130-29B3-F9A4-229F-A1E566D5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7EAB79F6-3B32-7848-E5FA-E16D186F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422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2B1FA7C-DAA9-76FC-EC1C-B188916E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B3449E04-5167-0EEF-E8F9-A1148F71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08DDA4E-7B92-3118-ECF6-EDCC0F85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55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C52929-D29A-4F43-9AD8-02B0C334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45B8495-C31D-8B5D-8C17-3DDC3D1F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65F010E-193E-BF67-4D22-FEBAE4027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286302C8-2FC8-6915-8F21-6D1F21B4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FE9017D-E519-A2AE-81CD-67465B61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5CE76DB0-B3E8-F6DA-3364-A9855781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343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F80346-F130-6E84-0BBB-28BD1C53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97E07310-6F2C-A1CD-C08C-9F172374E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B82E80C-1A89-CD17-06E1-AC523D8C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D6318680-3C20-DD7F-F426-4925DD93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53E51A1-426A-FC9B-2AFF-8B9C11DD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E1E160E-81C6-ABB4-C40A-BB69B614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33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FD56C812-8C18-7A0D-C8EB-64DADDFE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37ADA58-5419-2BF3-465A-91E48DB5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73A20D0-E371-E8BE-43F4-ECDA2A3B8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5DD5-5810-4FB0-8AB8-D40BD0585B56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E825DF1-52A9-55AC-6741-2A045BB2F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A100C48-2F1B-571D-BDB2-9C8DA9EE1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EAEF-D4D4-409A-966C-CB3321D9C0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7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E7FA9E-A6EC-F3F7-8CE1-E0092488B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Mijn eigen tuin aanmaken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EC914C75-C7C6-7D7A-F094-6445729C9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Tuinmeetnet VVE WG Dagvlinders</a:t>
            </a:r>
          </a:p>
        </p:txBody>
      </p:sp>
    </p:spTree>
    <p:extLst>
      <p:ext uri="{BB962C8B-B14F-4D97-AF65-F5344CB8AC3E}">
        <p14:creationId xmlns:p14="http://schemas.microsoft.com/office/powerpoint/2010/main" val="190001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B731D9D-821B-F3C7-1CB0-5A1EDA5E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0" y="0"/>
            <a:ext cx="7533665" cy="685800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xmlns="" id="{9BCF9AD2-1C83-D6B0-C40E-5762FD9494EF}"/>
              </a:ext>
            </a:extLst>
          </p:cNvPr>
          <p:cNvCxnSpPr>
            <a:cxnSpLocks/>
          </p:cNvCxnSpPr>
          <p:nvPr/>
        </p:nvCxnSpPr>
        <p:spPr>
          <a:xfrm>
            <a:off x="266330" y="5680106"/>
            <a:ext cx="997517" cy="814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BC8292D0-A747-2835-8651-2CEE519C0EC0}"/>
              </a:ext>
            </a:extLst>
          </p:cNvPr>
          <p:cNvSpPr txBox="1"/>
          <p:nvPr/>
        </p:nvSpPr>
        <p:spPr>
          <a:xfrm>
            <a:off x="155746" y="5200712"/>
            <a:ext cx="60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klik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6F803C9-9186-97F4-2D57-CB94991E79FE}"/>
              </a:ext>
            </a:extLst>
          </p:cNvPr>
          <p:cNvSpPr txBox="1"/>
          <p:nvPr/>
        </p:nvSpPr>
        <p:spPr>
          <a:xfrm>
            <a:off x="3696070" y="6256376"/>
            <a:ext cx="86379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Je ‘eigen tuin’ is aangemaakt op de pagina ‘gebruikerslocaties’</a:t>
            </a:r>
          </a:p>
        </p:txBody>
      </p:sp>
    </p:spTree>
    <p:extLst>
      <p:ext uri="{BB962C8B-B14F-4D97-AF65-F5344CB8AC3E}">
        <p14:creationId xmlns:p14="http://schemas.microsoft.com/office/powerpoint/2010/main" val="2962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6604973-C20D-5809-4F29-06052FD4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2687"/>
            <a:ext cx="12192000" cy="1192446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xmlns="" id="{AB970B3B-597A-2A54-7F71-44ACCF905E9B}"/>
              </a:ext>
            </a:extLst>
          </p:cNvPr>
          <p:cNvCxnSpPr>
            <a:cxnSpLocks/>
          </p:cNvCxnSpPr>
          <p:nvPr/>
        </p:nvCxnSpPr>
        <p:spPr>
          <a:xfrm flipV="1">
            <a:off x="10901779" y="2612877"/>
            <a:ext cx="1065321" cy="13909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5588316-EDF3-D01F-63CC-012759FF814E}"/>
              </a:ext>
            </a:extLst>
          </p:cNvPr>
          <p:cNvSpPr txBox="1"/>
          <p:nvPr/>
        </p:nvSpPr>
        <p:spPr>
          <a:xfrm>
            <a:off x="7998782" y="4159357"/>
            <a:ext cx="396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Klik op je naam (ingelogd op je account)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9B44861D-F69C-9870-55A2-4D123C260640}"/>
              </a:ext>
            </a:extLst>
          </p:cNvPr>
          <p:cNvSpPr txBox="1"/>
          <p:nvPr/>
        </p:nvSpPr>
        <p:spPr>
          <a:xfrm>
            <a:off x="3071674" y="264564"/>
            <a:ext cx="783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Ga naar de nieuwe site van waarnemingen.be</a:t>
            </a:r>
          </a:p>
        </p:txBody>
      </p:sp>
    </p:spTree>
    <p:extLst>
      <p:ext uri="{BB962C8B-B14F-4D97-AF65-F5344CB8AC3E}">
        <p14:creationId xmlns:p14="http://schemas.microsoft.com/office/powerpoint/2010/main" val="30250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6604973-C20D-5809-4F29-06052FD4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924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D0CC14D2-F617-8BFB-5F23-0083F351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5" y="468065"/>
            <a:ext cx="2295525" cy="444817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86A6A65A-3A1E-D71A-FAC6-AEBF53C88322}"/>
              </a:ext>
            </a:extLst>
          </p:cNvPr>
          <p:cNvSpPr/>
          <p:nvPr/>
        </p:nvSpPr>
        <p:spPr>
          <a:xfrm>
            <a:off x="10093911" y="2281561"/>
            <a:ext cx="1828800" cy="3284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18F6CAB-7937-126F-DA81-54D0CF21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829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E1187DC-9A9D-C7B9-E087-1A6F79B02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64" y="2303302"/>
            <a:ext cx="4697255" cy="455469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B02F62FC-45E2-C4AA-20AA-F8F78CCF46C9}"/>
              </a:ext>
            </a:extLst>
          </p:cNvPr>
          <p:cNvSpPr/>
          <p:nvPr/>
        </p:nvSpPr>
        <p:spPr>
          <a:xfrm>
            <a:off x="8096435" y="2379217"/>
            <a:ext cx="2050741" cy="3906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85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78C061B-42F0-140F-DC6F-7BC72DD2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3874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15B0E360-14DE-7DB9-BC1C-CE8920D1B48C}"/>
              </a:ext>
            </a:extLst>
          </p:cNvPr>
          <p:cNvSpPr/>
          <p:nvPr/>
        </p:nvSpPr>
        <p:spPr>
          <a:xfrm>
            <a:off x="115410" y="845892"/>
            <a:ext cx="2050741" cy="3906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3923990E-B24A-2292-F8F2-6D5B429FF780}"/>
              </a:ext>
            </a:extLst>
          </p:cNvPr>
          <p:cNvSpPr txBox="1"/>
          <p:nvPr/>
        </p:nvSpPr>
        <p:spPr>
          <a:xfrm>
            <a:off x="745725" y="449925"/>
            <a:ext cx="598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Geef een titel aan je ‘eigen tuin’ (mijn tuin + initialen)</a:t>
            </a:r>
          </a:p>
        </p:txBody>
      </p:sp>
    </p:spTree>
    <p:extLst>
      <p:ext uri="{BB962C8B-B14F-4D97-AF65-F5344CB8AC3E}">
        <p14:creationId xmlns:p14="http://schemas.microsoft.com/office/powerpoint/2010/main" val="11169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74BB144-F47F-64C9-0264-D43FBCC1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4844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xmlns="" id="{59605AFE-CF3F-4082-E8BE-6013CCE80E2E}"/>
              </a:ext>
            </a:extLst>
          </p:cNvPr>
          <p:cNvCxnSpPr>
            <a:cxnSpLocks/>
          </p:cNvCxnSpPr>
          <p:nvPr/>
        </p:nvCxnSpPr>
        <p:spPr>
          <a:xfrm flipH="1">
            <a:off x="577049" y="887767"/>
            <a:ext cx="1180729" cy="5266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Afbeelding met tekst, schermopname, Rechthoek, handschrift&#10;&#10;Automatisch gegenereerde beschrijving">
            <a:extLst>
              <a:ext uri="{FF2B5EF4-FFF2-40B4-BE49-F238E27FC236}">
                <a16:creationId xmlns:a16="http://schemas.microsoft.com/office/drawing/2014/main" xmlns="" id="{BFBA7140-6A71-0941-9D94-CB529118B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5" t="18293" r="39927" b="7388"/>
          <a:stretch/>
        </p:blipFill>
        <p:spPr>
          <a:xfrm>
            <a:off x="10795246" y="1642369"/>
            <a:ext cx="941883" cy="1473694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xmlns="" id="{D24EDEA7-EC05-50EC-8CD5-5D6337024E6D}"/>
              </a:ext>
            </a:extLst>
          </p:cNvPr>
          <p:cNvCxnSpPr>
            <a:cxnSpLocks/>
          </p:cNvCxnSpPr>
          <p:nvPr/>
        </p:nvCxnSpPr>
        <p:spPr>
          <a:xfrm>
            <a:off x="10626571" y="568171"/>
            <a:ext cx="988380" cy="7826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B6AE150-FDC7-B26A-72F3-4F25C8EBA430}"/>
              </a:ext>
            </a:extLst>
          </p:cNvPr>
          <p:cNvSpPr txBox="1"/>
          <p:nvPr/>
        </p:nvSpPr>
        <p:spPr>
          <a:xfrm>
            <a:off x="1890944" y="692458"/>
            <a:ext cx="64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Verklein schaal maximaal tot je contouren van je woonplaats ziet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C98D69A5-C216-6F73-C787-5B781574425D}"/>
              </a:ext>
            </a:extLst>
          </p:cNvPr>
          <p:cNvSpPr txBox="1"/>
          <p:nvPr/>
        </p:nvSpPr>
        <p:spPr>
          <a:xfrm>
            <a:off x="9658905" y="198839"/>
            <a:ext cx="179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Kies optie </a:t>
            </a:r>
            <a:r>
              <a:rPr lang="nl-BE" b="1" dirty="0" err="1">
                <a:solidFill>
                  <a:srgbClr val="FF0000"/>
                </a:solidFill>
              </a:rPr>
              <a:t>hybrid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74BB144-F47F-64C9-0264-D43FBCC1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4844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xmlns="" id="{59605AFE-CF3F-4082-E8BE-6013CCE80E2E}"/>
              </a:ext>
            </a:extLst>
          </p:cNvPr>
          <p:cNvCxnSpPr>
            <a:cxnSpLocks/>
          </p:cNvCxnSpPr>
          <p:nvPr/>
        </p:nvCxnSpPr>
        <p:spPr>
          <a:xfrm flipH="1">
            <a:off x="550416" y="1091953"/>
            <a:ext cx="1908699" cy="19292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0639CBAA-8B48-9631-7CF3-D5811B9D208F}"/>
              </a:ext>
            </a:extLst>
          </p:cNvPr>
          <p:cNvSpPr txBox="1"/>
          <p:nvPr/>
        </p:nvSpPr>
        <p:spPr>
          <a:xfrm>
            <a:off x="2459115" y="719091"/>
            <a:ext cx="5734974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Klik en maak je polygoon aan van je tuinoppervlakte</a:t>
            </a:r>
          </a:p>
        </p:txBody>
      </p:sp>
    </p:spTree>
    <p:extLst>
      <p:ext uri="{BB962C8B-B14F-4D97-AF65-F5344CB8AC3E}">
        <p14:creationId xmlns:p14="http://schemas.microsoft.com/office/powerpoint/2010/main" val="10776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aalmodel, schermopname&#10;&#10;Automatisch gegenereerde beschrijving">
            <a:extLst>
              <a:ext uri="{FF2B5EF4-FFF2-40B4-BE49-F238E27FC236}">
                <a16:creationId xmlns:a16="http://schemas.microsoft.com/office/drawing/2014/main" xmlns="" id="{036640A8-9156-73A1-22B9-FE23A1B74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581"/>
            <a:ext cx="12192000" cy="549483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2F4ACA95-FA4B-F022-5301-85F43C9C59F2}"/>
              </a:ext>
            </a:extLst>
          </p:cNvPr>
          <p:cNvSpPr txBox="1"/>
          <p:nvPr/>
        </p:nvSpPr>
        <p:spPr>
          <a:xfrm>
            <a:off x="3382392" y="133165"/>
            <a:ext cx="813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Klik met je muis op de hoekpunten van je tuinoppervlakte (ruim nemen) …</a:t>
            </a:r>
          </a:p>
        </p:txBody>
      </p:sp>
    </p:spTree>
    <p:extLst>
      <p:ext uri="{BB962C8B-B14F-4D97-AF65-F5344CB8AC3E}">
        <p14:creationId xmlns:p14="http://schemas.microsoft.com/office/powerpoint/2010/main" val="30366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2F4ACA95-FA4B-F022-5301-85F43C9C59F2}"/>
              </a:ext>
            </a:extLst>
          </p:cNvPr>
          <p:cNvSpPr txBox="1"/>
          <p:nvPr/>
        </p:nvSpPr>
        <p:spPr>
          <a:xfrm>
            <a:off x="3382392" y="133165"/>
            <a:ext cx="813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… en sluit de polygoon door terug op het eerste punt te klikken</a:t>
            </a:r>
          </a:p>
        </p:txBody>
      </p:sp>
      <p:pic>
        <p:nvPicPr>
          <p:cNvPr id="5" name="Afbeelding 4" descr="Afbeelding met tekst, schermopname, kunst&#10;&#10;Automatisch gegenereerde beschrijving">
            <a:extLst>
              <a:ext uri="{FF2B5EF4-FFF2-40B4-BE49-F238E27FC236}">
                <a16:creationId xmlns:a16="http://schemas.microsoft.com/office/drawing/2014/main" xmlns="" id="{A6DF8A20-5E7B-C875-D9CE-E8107AFE2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581"/>
            <a:ext cx="12192000" cy="54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70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104</Words>
  <Application>Microsoft Office PowerPoint</Application>
  <PresentationFormat>Breedbeeld</PresentationFormat>
  <Paragraphs>12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Mijn eigen tuin aanmaken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eigen tuin aanmaken</dc:title>
  <dc:creator>jurgen couckuyt</dc:creator>
  <cp:lastModifiedBy>Gebruiker</cp:lastModifiedBy>
  <cp:revision>2</cp:revision>
  <dcterms:created xsi:type="dcterms:W3CDTF">2023-11-05T04:23:32Z</dcterms:created>
  <dcterms:modified xsi:type="dcterms:W3CDTF">2023-11-08T09:36:19Z</dcterms:modified>
</cp:coreProperties>
</file>